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20"/>
  </p:notesMasterIdLst>
  <p:sldIdLst>
    <p:sldId id="258" r:id="rId5"/>
    <p:sldId id="278" r:id="rId6"/>
    <p:sldId id="260" r:id="rId7"/>
    <p:sldId id="264" r:id="rId8"/>
    <p:sldId id="274" r:id="rId9"/>
    <p:sldId id="266" r:id="rId10"/>
    <p:sldId id="267" r:id="rId11"/>
    <p:sldId id="268" r:id="rId12"/>
    <p:sldId id="272" r:id="rId13"/>
    <p:sldId id="269" r:id="rId14"/>
    <p:sldId id="270" r:id="rId15"/>
    <p:sldId id="271" r:id="rId16"/>
    <p:sldId id="277" r:id="rId17"/>
    <p:sldId id="275" r:id="rId18"/>
    <p:sldId id="276" r:id="rId1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1E26F-AD82-4CCE-B81E-9B317523B41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EB181-3025-483C-BB6A-25A70B990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22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1634427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4114102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9797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33096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53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4394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4625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3479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3408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3664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4628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02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899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6039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207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24943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9821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9346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76769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1091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4390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8302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2874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3728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39753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1075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7900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57459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25315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700873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6555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87434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62139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4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1857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364" y="1480410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6364" y="1496441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864" y="1496441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722328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57199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49643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3940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1486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19997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3028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38829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0001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4752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8312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NUL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0959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3268984"/>
            <a:ext cx="7886700" cy="229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6A31B-D699-5E44-B5B3-BD43C8D8652C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8147D-D291-4348-8CE9-6670461119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103620"/>
            <a:ext cx="9144000" cy="754380"/>
          </a:xfrm>
          <a:prstGeom prst="rect">
            <a:avLst/>
          </a:prstGeom>
          <a:solidFill>
            <a:srgbClr val="2B48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2" y="491475"/>
            <a:ext cx="2661285" cy="8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0025F-A598-3643-8AC8-53CA1E071ED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FEF12-CB11-5241-A0DE-C297C63AF9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3"/>
          <p:cNvSpPr txBox="1">
            <a:spLocks/>
          </p:cNvSpPr>
          <p:nvPr/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6A31B-D699-5E44-B5B3-BD43C8D8652C}" type="datetimeFigureOut">
              <a:rPr lang="ru-RU" sz="900" smtClean="0"/>
              <a:pPr/>
              <a:t>01.12.2021</a:t>
            </a:fld>
            <a:endParaRPr lang="ru-RU" sz="900"/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88147D-D291-4348-8CE9-6670461119AA}" type="slidenum">
              <a:rPr lang="ru-RU" sz="900" smtClean="0"/>
              <a:pPr/>
              <a:t>‹#›</a:t>
            </a:fld>
            <a:endParaRPr lang="ru-RU" sz="90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103620"/>
            <a:ext cx="9144000" cy="754380"/>
          </a:xfrm>
          <a:prstGeom prst="rect">
            <a:avLst/>
          </a:prstGeom>
          <a:solidFill>
            <a:srgbClr val="2B48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655" y="6311900"/>
            <a:ext cx="1593347" cy="3450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6266079"/>
            <a:ext cx="391370" cy="426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6" y="6222924"/>
            <a:ext cx="2550204" cy="5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9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18251-456F-FE4E-8953-44E744BD2151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C433A-C28B-8840-A418-960073920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4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28931-E109-C244-A198-25E2639B754B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420D3-C3FC-D848-8C52-17E3FCC39C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4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91409"/>
            <a:ext cx="9144000" cy="206999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Деятельность 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ДОО «Голубь мира»,  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Отряда волонтеров.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Юнармейское движение. 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Музей боевой славы и истории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________________________________________________</a:t>
            </a:r>
            <a:endParaRPr lang="ru-RU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337591" y="4292933"/>
            <a:ext cx="16417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Кузнецова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Татьяна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Михайловна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Руководитель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отряда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волонтеров  </a:t>
            </a:r>
            <a:endParaRPr lang="ru-RU" sz="1600" dirty="0">
              <a:solidFill>
                <a:schemeClr val="accent1">
                  <a:lumMod val="75000"/>
                </a:schemeClr>
              </a:solidFill>
              <a:ea typeface="+mj-ea"/>
              <a:cs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7377" cy="133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7" y="4278304"/>
            <a:ext cx="922653" cy="1641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52" y="4299957"/>
            <a:ext cx="1230818" cy="164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6302" y="4297724"/>
            <a:ext cx="2366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Сербина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Ирина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Станиславовна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Руководитель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ДОО «Голубь мира»  </a:t>
            </a:r>
            <a:endParaRPr lang="ru-RU" sz="1600" dirty="0">
              <a:solidFill>
                <a:schemeClr val="accent1">
                  <a:lumMod val="75000"/>
                </a:schemeClr>
              </a:solidFill>
              <a:ea typeface="+mj-ea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4" y="4297724"/>
            <a:ext cx="1225550" cy="1634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7164" y="4290126"/>
            <a:ext cx="15568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Полунин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Андрей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Иванович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Руководитель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Отряда </a:t>
            </a:r>
          </a:p>
          <a:p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Юнармии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Arial"/>
              </a:rPr>
              <a:t>   </a:t>
            </a:r>
            <a:endParaRPr lang="ru-RU" sz="1600" dirty="0">
              <a:solidFill>
                <a:schemeClr val="accent1">
                  <a:lumMod val="75000"/>
                </a:schemeClr>
              </a:solidFill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345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61777" y="170328"/>
            <a:ext cx="8408438" cy="8763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«ПАМЯТЬ СЕРДЦА»</a:t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БЛАГОТВОРИТЕЛЬНЫЙ КОНЦЕРТ ДЛЯ ВЕТЕРАНОВ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9" y="1170549"/>
            <a:ext cx="4606609" cy="2239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9" y="3629025"/>
            <a:ext cx="4606609" cy="2239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763" y="2356248"/>
            <a:ext cx="4236172" cy="24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3629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61777" y="256209"/>
            <a:ext cx="8408438" cy="8763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НАШИ МЕРОПРИЯТИЯ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50492" y="1173283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«РАДИ МИРА Я ГОТОВ»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3183" y="1187673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ВСЕМИРНЫЙ ДЕНЬ ПРИВЕТСТВИЯ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3108" y="1166494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ДЕНЬ МАТЕРИ</a:t>
            </a: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16" y="1636835"/>
            <a:ext cx="2671606" cy="2001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7" y="3845633"/>
            <a:ext cx="2673374" cy="2002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589" y="1636836"/>
            <a:ext cx="2666928" cy="2001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932" y="3845633"/>
            <a:ext cx="2668026" cy="20033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157" y="1636835"/>
            <a:ext cx="1390008" cy="28592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496" y="1636835"/>
            <a:ext cx="1392502" cy="28592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9157" y="4637492"/>
            <a:ext cx="2911058" cy="14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9228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762000" y="-8160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НАШИ МЕРОПРИЯТИЯ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33517"/>
            <a:ext cx="3118573" cy="2338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962008"/>
            <a:ext cx="2628900" cy="1973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66" y="4288051"/>
            <a:ext cx="1761319" cy="1320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6675" y="1030959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ДЕНЬ СВЯТОГО ВАЛЕНТИНА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0530" y="1041310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ПОСВЯЩЕНИЕ В ПЯТИКЛАССНИКИ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00" y="1509624"/>
            <a:ext cx="2890860" cy="21681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45" y="1509624"/>
            <a:ext cx="2890860" cy="21681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51" y="3962008"/>
            <a:ext cx="2705100" cy="20288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18" y="4281402"/>
            <a:ext cx="1770184" cy="13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1056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39" y="4321174"/>
            <a:ext cx="2441261" cy="1628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69" y="976288"/>
            <a:ext cx="4803461" cy="3203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" y="976288"/>
            <a:ext cx="3315458" cy="4973187"/>
          </a:xfrm>
          <a:prstGeom prst="rect">
            <a:avLst/>
          </a:prstGeom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762000" y="-2961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ЮНАРМЕЙСКОЕ ДВИЖЕНИЕ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41" y="4321174"/>
            <a:ext cx="2441260" cy="1628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3695" y="637734"/>
            <a:ext cx="596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ЦЕРЕМОНИЯ ПОСВЯЩЕНИЯ В ЮНАРМЕЙЦЫ </a:t>
            </a:r>
          </a:p>
        </p:txBody>
      </p:sp>
    </p:spTree>
    <p:extLst>
      <p:ext uri="{BB962C8B-B14F-4D97-AF65-F5344CB8AC3E}">
        <p14:creationId xmlns:p14="http://schemas.microsoft.com/office/powerpoint/2010/main" val="152831801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795265" y="-19288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ЮНАРМЕЙСКОЕ ДВИЖЕНИЕ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" y="1487402"/>
            <a:ext cx="3257694" cy="2172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" y="3838781"/>
            <a:ext cx="3257694" cy="21728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15" y="1158518"/>
            <a:ext cx="2897143" cy="21728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15" y="3854985"/>
            <a:ext cx="2897143" cy="21728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05" y="1607894"/>
            <a:ext cx="2533021" cy="21728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83" y="3978077"/>
            <a:ext cx="2627867" cy="17532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66675" y="748738"/>
            <a:ext cx="3488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ОТКРЫТИЕ МЕМОРИАЛЬНОЙ ТАБЛИЧКИ НА БРОНЕПОЕЗДЕ НА МАРКЕ БП 43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0353" y="1093602"/>
            <a:ext cx="34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ВЫЕЗД ЮНАРМЕЙЦЕВ В МУЗЕЙ ВОЕННОЙ ИСТОРИИ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97" y="807303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БАЛ ЮНАРМЕЙЦЕВ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58168" y="3357210"/>
            <a:ext cx="4015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ДЕНЬ СОЛИДАРНОСТИ В БОРЬБЕ С ТЕРРОРИЗМОМ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94124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739189" y="-2926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МУЗЕЙ БОЕВОЙ СЛАВЫ И ИСТОРИИ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9" y="697796"/>
            <a:ext cx="4071669" cy="2716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" y="3841852"/>
            <a:ext cx="2636210" cy="1758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80" y="3560550"/>
            <a:ext cx="3479455" cy="2321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39" y="697795"/>
            <a:ext cx="4071669" cy="27165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54" y="3841852"/>
            <a:ext cx="2664895" cy="17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5355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" y="70339"/>
            <a:ext cx="4548112" cy="3411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44" y="70338"/>
            <a:ext cx="4199237" cy="3149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44" y="3287938"/>
            <a:ext cx="4202723" cy="2797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7" y="3526321"/>
            <a:ext cx="3138031" cy="25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9623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1777" y="285118"/>
            <a:ext cx="8408438" cy="8763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НАПРАВЛЕНИЕ ДЕЯТЕЛЬНОСТИ</a:t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ГРАЖДАНСКО-ПАТРИОТИЧЕСКОЕ 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-317640" y="2423443"/>
            <a:ext cx="3255065" cy="37736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7" y="1830790"/>
            <a:ext cx="1294588" cy="17293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620" y="1832802"/>
            <a:ext cx="2311028" cy="1727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07" y="3799799"/>
            <a:ext cx="2893264" cy="2171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63" y="3934446"/>
            <a:ext cx="2542252" cy="1902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934" y="1842072"/>
            <a:ext cx="2274073" cy="1706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5777" y="1830790"/>
            <a:ext cx="2283218" cy="17112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3884" y="3799737"/>
            <a:ext cx="2893264" cy="21713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962" y="1269459"/>
            <a:ext cx="401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ПАТРОНАТНЫЕ АКЦИИ НА ПЯТНИЦКОМ КЛАДБИЩЕ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4475" y="1290372"/>
            <a:ext cx="401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ДЕНЬ СОЛИДАРНОСТИ В БОРЬБЕ С ТЕРРОРИЗМОМ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9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85577" y="209550"/>
            <a:ext cx="8408438" cy="1075789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ТОРЖЕСТВЕННЫЙ МАРШ НА КРАСНОЙ ПЛОЩАДИ 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7 НОЯБРЯ ПОСВЯЩЕННЫЙ 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ВОЕННОМУ ПАРАДУ 1941 ГОДА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9" y="1285339"/>
            <a:ext cx="2155481" cy="1438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9" y="2914121"/>
            <a:ext cx="2126139" cy="1419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4" y="4523317"/>
            <a:ext cx="2142396" cy="1430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42" y="2028824"/>
            <a:ext cx="4152901" cy="3114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833" y="1638300"/>
            <a:ext cx="2557862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51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385577" y="-80596"/>
            <a:ext cx="8408438" cy="1075789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БЕССМЕРТНЫЙ ПОЛК 9 МАЯ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59" y="4015327"/>
            <a:ext cx="2454317" cy="1840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26" y="666819"/>
            <a:ext cx="4208942" cy="3156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4" y="666819"/>
            <a:ext cx="4199496" cy="3149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30" y="3899343"/>
            <a:ext cx="1554532" cy="2072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57" y="4002807"/>
            <a:ext cx="2484255" cy="18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4406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61777" y="227451"/>
            <a:ext cx="8408438" cy="8763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НАПРАВЛЕНИЕ ДЕЯТЕЛЬНОСТИ</a:t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СПОРТИВНОЕ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66013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БОЛЬШОЕ ПРИКЛЮЧЕНИЕ В СОКОЛЬНИКАХ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8255" y="1266012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КУБОК МЭРА 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5884" y="3625877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ИГРА-КВЕСТ «В ПОИСКАХ НЕОБЫЧНОГО»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85" y="1584043"/>
            <a:ext cx="2564914" cy="1921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85" y="3912588"/>
            <a:ext cx="2585802" cy="1940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642" y="1596929"/>
            <a:ext cx="2564483" cy="1925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137" y="1596929"/>
            <a:ext cx="2567613" cy="19268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1642" y="3760188"/>
            <a:ext cx="2570896" cy="1925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137" y="3760188"/>
            <a:ext cx="2567613" cy="192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118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1777" y="285118"/>
            <a:ext cx="8408438" cy="8763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НАПРАВЛЕНИЕ ДЕЯТЕЛЬНОСТИ</a:t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ЭКОЛОГИЧЕСКОЕ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995" y="1292152"/>
            <a:ext cx="401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«БУМАЖНЫЙ БУМ»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СБОР МАКУЛАТУРЫ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740" y="1451744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«ДОБРЫЕ КРЫШЕЧКИ»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4475" y="4185128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«ЭКОЛОГИЧЕСКИЙ САНИТАР»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32" y="1815373"/>
            <a:ext cx="2017756" cy="4159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42" y="1815373"/>
            <a:ext cx="2017446" cy="41596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196" y="1815373"/>
            <a:ext cx="3085204" cy="23139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843" y="4594792"/>
            <a:ext cx="2345004" cy="12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017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61777" y="170328"/>
            <a:ext cx="8408438" cy="8763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БЛАГОТВОРИТЕЛЬНЫЕ АКЦИИ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033" y="1057033"/>
            <a:ext cx="401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«ДОСТУЧАТЬСЯ ДО НЕБЕС»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1708" y="937195"/>
            <a:ext cx="401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ПОМОЩЬ ДЕТСКОМУ ДОМУ «СОКОЛЕНОК»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08" y="1460415"/>
            <a:ext cx="3087542" cy="2313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33" y="3869331"/>
            <a:ext cx="2351521" cy="1764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143" y="3869330"/>
            <a:ext cx="2355072" cy="17648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220" y="1471546"/>
            <a:ext cx="3024715" cy="22662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58" y="3971591"/>
            <a:ext cx="256663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510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5" y="929792"/>
            <a:ext cx="3727509" cy="27956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5" y="3798277"/>
            <a:ext cx="3263506" cy="2176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74" y="929792"/>
            <a:ext cx="2283814" cy="3045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38" y="885048"/>
            <a:ext cx="2471863" cy="3089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07" y="4119195"/>
            <a:ext cx="2650881" cy="1767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65" y="4119195"/>
            <a:ext cx="2356339" cy="1767254"/>
          </a:xfrm>
          <a:prstGeom prst="rect">
            <a:avLst/>
          </a:prstGeom>
        </p:spPr>
      </p:pic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461777" y="97823"/>
            <a:ext cx="8408438" cy="8763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ЧЕМПИОНАТ МИРА ПО ФУТБОЛУ 2018 ГОД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7183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РУ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Рут_на_русском" id="{5D31D83C-47D4-EF46-A903-CC498263B4DE}" vid="{FAED2189-D1D0-7445-88BD-9BD5EB332175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Рут_на_русском" id="{5D31D83C-47D4-EF46-A903-CC498263B4DE}" vid="{1CFF31ED-9823-E646-AF2D-1FC26462CEA5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197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РУТ</vt:lpstr>
      <vt:lpstr>1_Специальное оформление</vt:lpstr>
      <vt:lpstr>Тема Office</vt:lpstr>
      <vt:lpstr>Тема Office</vt:lpstr>
      <vt:lpstr>Деятельность  ДОО «Голубь мира»,   Отряда волонтеров. Юнармейское движение.  Музей боевой славы и истории ________________________________________________</vt:lpstr>
      <vt:lpstr>Презентация PowerPoint</vt:lpstr>
      <vt:lpstr>НАПРАВЛЕНИЕ ДЕЯТЕЛЬНОСТИ ГРАЖДАНСКО-ПАТРИОТИЧЕСКОЕ  </vt:lpstr>
      <vt:lpstr>ТОРЖЕСТВЕННЫЙ МАРШ НА КРАСНОЙ ПЛОЩАДИ  7 НОЯБРЯ ПОСВЯЩЕННЫЙ  ВОЕННОМУ ПАРАДУ 1941 ГОДА </vt:lpstr>
      <vt:lpstr>БЕССМЕРТНЫЙ ПОЛК 9 МАЯ </vt:lpstr>
      <vt:lpstr>НАПРАВЛЕНИЕ ДЕЯТЕЛЬНОСТИ СПОРТИВНОЕ </vt:lpstr>
      <vt:lpstr>НАПРАВЛЕНИЕ ДЕЯТЕЛЬНОСТИ ЭКОЛОГИЧЕСКОЕ </vt:lpstr>
      <vt:lpstr>БЛАГОТВОРИТЕЛЬНЫЕ АКЦИИ</vt:lpstr>
      <vt:lpstr>ЧЕМПИОНАТ МИРА ПО ФУТБОЛУ 2018 ГОД </vt:lpstr>
      <vt:lpstr>«ПАМЯТЬ СЕРДЦА» БЛАГОТВОРИТЕЛЬНЫЙ КОНЦЕРТ ДЛЯ ВЕТЕРАНОВ </vt:lpstr>
      <vt:lpstr>НАШИ МЕРОПРИЯТИЯ</vt:lpstr>
      <vt:lpstr>НАШИ МЕРОПРИЯТИЯ</vt:lpstr>
      <vt:lpstr>ЮНАРМЕЙСКОЕ ДВИЖЕНИЕ </vt:lpstr>
      <vt:lpstr>ЮНАРМЕЙСКОЕ ДВИЖЕНИЕ </vt:lpstr>
      <vt:lpstr>МУЗЕЙ БОЕВОЙ СЛАВЫ И ИСТОРИИ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Хотеенкова Юлия Михайловна</cp:lastModifiedBy>
  <cp:revision>122</cp:revision>
  <cp:lastPrinted>2019-01-25T12:50:22Z</cp:lastPrinted>
  <dcterms:modified xsi:type="dcterms:W3CDTF">2021-12-01T07:39:25Z</dcterms:modified>
</cp:coreProperties>
</file>